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8760" cy="575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2022-12-11T13:46:06Z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